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9" r:id="rId2"/>
    <p:sldId id="257" r:id="rId3"/>
    <p:sldId id="264" r:id="rId4"/>
    <p:sldId id="265" r:id="rId5"/>
    <p:sldId id="258" r:id="rId6"/>
    <p:sldId id="263" r:id="rId7"/>
    <p:sldId id="262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02" autoAdjust="0"/>
    <p:restoredTop sz="94660" autoAdjust="0"/>
  </p:normalViewPr>
  <p:slideViewPr>
    <p:cSldViewPr>
      <p:cViewPr varScale="1">
        <p:scale>
          <a:sx n="79" d="100"/>
          <a:sy n="79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EE9-09DD-4958-9A27-92D8CD6E950C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866D-7B9D-4CB1-8544-E7C3ECF0F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EE9-09DD-4958-9A27-92D8CD6E950C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866D-7B9D-4CB1-8544-E7C3ECF0F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EE9-09DD-4958-9A27-92D8CD6E950C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866D-7B9D-4CB1-8544-E7C3ECF0F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EE9-09DD-4958-9A27-92D8CD6E950C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866D-7B9D-4CB1-8544-E7C3ECF0F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EE9-09DD-4958-9A27-92D8CD6E950C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866D-7B9D-4CB1-8544-E7C3ECF0F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EE9-09DD-4958-9A27-92D8CD6E950C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866D-7B9D-4CB1-8544-E7C3ECF0F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EE9-09DD-4958-9A27-92D8CD6E950C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866D-7B9D-4CB1-8544-E7C3ECF0F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EE9-09DD-4958-9A27-92D8CD6E950C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866D-7B9D-4CB1-8544-E7C3ECF0F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EE9-09DD-4958-9A27-92D8CD6E950C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866D-7B9D-4CB1-8544-E7C3ECF0F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EE9-09DD-4958-9A27-92D8CD6E950C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866D-7B9D-4CB1-8544-E7C3ECF0F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9EE9-09DD-4958-9A27-92D8CD6E950C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866D-7B9D-4CB1-8544-E7C3ECF0F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D9EE9-09DD-4958-9A27-92D8CD6E950C}" type="datetimeFigureOut">
              <a:rPr lang="en-US" smtClean="0"/>
              <a:pPr/>
              <a:t>3/28/2010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2866D-7B9D-4CB1-8544-E7C3ECF0F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9" Type="http://schemas.openxmlformats.org/officeDocument/2006/relationships/image" Target="../media/image41.jpeg"/><Relationship Id="rId21" Type="http://schemas.openxmlformats.org/officeDocument/2006/relationships/image" Target="../media/image23.jpeg"/><Relationship Id="rId34" Type="http://schemas.openxmlformats.org/officeDocument/2006/relationships/image" Target="../media/image36.jpeg"/><Relationship Id="rId42" Type="http://schemas.openxmlformats.org/officeDocument/2006/relationships/image" Target="../media/image44.jpeg"/><Relationship Id="rId47" Type="http://schemas.openxmlformats.org/officeDocument/2006/relationships/image" Target="../media/image49.jpeg"/><Relationship Id="rId50" Type="http://schemas.openxmlformats.org/officeDocument/2006/relationships/image" Target="../media/image52.gif"/><Relationship Id="rId55" Type="http://schemas.openxmlformats.org/officeDocument/2006/relationships/image" Target="../media/image57.jpeg"/><Relationship Id="rId63" Type="http://schemas.openxmlformats.org/officeDocument/2006/relationships/image" Target="../media/image65.jpeg"/><Relationship Id="rId68" Type="http://schemas.openxmlformats.org/officeDocument/2006/relationships/image" Target="../media/image69.gif"/><Relationship Id="rId7" Type="http://schemas.openxmlformats.org/officeDocument/2006/relationships/image" Target="../media/image9.jpeg"/><Relationship Id="rId2" Type="http://schemas.openxmlformats.org/officeDocument/2006/relationships/image" Target="../media/image1.gif"/><Relationship Id="rId16" Type="http://schemas.openxmlformats.org/officeDocument/2006/relationships/image" Target="../media/image18.gif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image" Target="../media/image34.png"/><Relationship Id="rId37" Type="http://schemas.openxmlformats.org/officeDocument/2006/relationships/image" Target="../media/image39.jpeg"/><Relationship Id="rId40" Type="http://schemas.openxmlformats.org/officeDocument/2006/relationships/image" Target="../media/image42.jpeg"/><Relationship Id="rId45" Type="http://schemas.openxmlformats.org/officeDocument/2006/relationships/image" Target="../media/image47.gif"/><Relationship Id="rId53" Type="http://schemas.openxmlformats.org/officeDocument/2006/relationships/image" Target="../media/image55.gif"/><Relationship Id="rId58" Type="http://schemas.openxmlformats.org/officeDocument/2006/relationships/image" Target="../media/image60.jpeg"/><Relationship Id="rId66" Type="http://schemas.openxmlformats.org/officeDocument/2006/relationships/image" Target="../media/image67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36" Type="http://schemas.openxmlformats.org/officeDocument/2006/relationships/image" Target="../media/image38.png"/><Relationship Id="rId49" Type="http://schemas.openxmlformats.org/officeDocument/2006/relationships/image" Target="../media/image51.jpeg"/><Relationship Id="rId57" Type="http://schemas.openxmlformats.org/officeDocument/2006/relationships/image" Target="../media/image59.jpeg"/><Relationship Id="rId61" Type="http://schemas.openxmlformats.org/officeDocument/2006/relationships/image" Target="../media/image63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31" Type="http://schemas.openxmlformats.org/officeDocument/2006/relationships/image" Target="../media/image33.jpeg"/><Relationship Id="rId44" Type="http://schemas.openxmlformats.org/officeDocument/2006/relationships/image" Target="../media/image46.jpeg"/><Relationship Id="rId52" Type="http://schemas.openxmlformats.org/officeDocument/2006/relationships/image" Target="../media/image54.jpeg"/><Relationship Id="rId60" Type="http://schemas.openxmlformats.org/officeDocument/2006/relationships/image" Target="../media/image62.jpeg"/><Relationship Id="rId65" Type="http://schemas.openxmlformats.org/officeDocument/2006/relationships/image" Target="../media/image3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jpeg"/><Relationship Id="rId30" Type="http://schemas.openxmlformats.org/officeDocument/2006/relationships/image" Target="../media/image32.jpeg"/><Relationship Id="rId35" Type="http://schemas.openxmlformats.org/officeDocument/2006/relationships/image" Target="../media/image37.jpeg"/><Relationship Id="rId43" Type="http://schemas.openxmlformats.org/officeDocument/2006/relationships/image" Target="../media/image45.jpeg"/><Relationship Id="rId48" Type="http://schemas.openxmlformats.org/officeDocument/2006/relationships/image" Target="../media/image50.jpeg"/><Relationship Id="rId56" Type="http://schemas.openxmlformats.org/officeDocument/2006/relationships/image" Target="../media/image58.jpeg"/><Relationship Id="rId64" Type="http://schemas.openxmlformats.org/officeDocument/2006/relationships/image" Target="../media/image66.jpeg"/><Relationship Id="rId69" Type="http://schemas.openxmlformats.org/officeDocument/2006/relationships/image" Target="../media/image70.jpeg"/><Relationship Id="rId8" Type="http://schemas.openxmlformats.org/officeDocument/2006/relationships/image" Target="../media/image10.jpeg"/><Relationship Id="rId51" Type="http://schemas.openxmlformats.org/officeDocument/2006/relationships/image" Target="../media/image53.jpeg"/><Relationship Id="rId3" Type="http://schemas.openxmlformats.org/officeDocument/2006/relationships/image" Target="../media/image5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33" Type="http://schemas.openxmlformats.org/officeDocument/2006/relationships/image" Target="../media/image35.jpeg"/><Relationship Id="rId38" Type="http://schemas.openxmlformats.org/officeDocument/2006/relationships/image" Target="../media/image40.jpeg"/><Relationship Id="rId46" Type="http://schemas.openxmlformats.org/officeDocument/2006/relationships/image" Target="../media/image48.jpeg"/><Relationship Id="rId59" Type="http://schemas.openxmlformats.org/officeDocument/2006/relationships/image" Target="../media/image61.jpeg"/><Relationship Id="rId67" Type="http://schemas.openxmlformats.org/officeDocument/2006/relationships/image" Target="../media/image68.jpeg"/><Relationship Id="rId20" Type="http://schemas.openxmlformats.org/officeDocument/2006/relationships/image" Target="../media/image22.jpeg"/><Relationship Id="rId41" Type="http://schemas.openxmlformats.org/officeDocument/2006/relationships/image" Target="../media/image43.jpeg"/><Relationship Id="rId54" Type="http://schemas.openxmlformats.org/officeDocument/2006/relationships/image" Target="../media/image56.jpeg"/><Relationship Id="rId62" Type="http://schemas.openxmlformats.org/officeDocument/2006/relationships/image" Target="../media/image64.jpeg"/><Relationship Id="rId70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jpeg"/><Relationship Id="rId18" Type="http://schemas.openxmlformats.org/officeDocument/2006/relationships/image" Target="../media/image88.gif"/><Relationship Id="rId26" Type="http://schemas.openxmlformats.org/officeDocument/2006/relationships/image" Target="../media/image71.jpeg"/><Relationship Id="rId3" Type="http://schemas.openxmlformats.org/officeDocument/2006/relationships/image" Target="../media/image73.png"/><Relationship Id="rId21" Type="http://schemas.openxmlformats.org/officeDocument/2006/relationships/image" Target="../media/image91.jpeg"/><Relationship Id="rId7" Type="http://schemas.openxmlformats.org/officeDocument/2006/relationships/image" Target="../media/image77.gif"/><Relationship Id="rId12" Type="http://schemas.openxmlformats.org/officeDocument/2006/relationships/image" Target="../media/image82.jpeg"/><Relationship Id="rId17" Type="http://schemas.openxmlformats.org/officeDocument/2006/relationships/image" Target="../media/image87.gif"/><Relationship Id="rId25" Type="http://schemas.openxmlformats.org/officeDocument/2006/relationships/image" Target="../media/image95.png"/><Relationship Id="rId2" Type="http://schemas.openxmlformats.org/officeDocument/2006/relationships/image" Target="../media/image72.jpeg"/><Relationship Id="rId16" Type="http://schemas.openxmlformats.org/officeDocument/2006/relationships/image" Target="../media/image86.jpeg"/><Relationship Id="rId20" Type="http://schemas.openxmlformats.org/officeDocument/2006/relationships/image" Target="../media/image9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gif"/><Relationship Id="rId11" Type="http://schemas.openxmlformats.org/officeDocument/2006/relationships/image" Target="../media/image81.png"/><Relationship Id="rId24" Type="http://schemas.openxmlformats.org/officeDocument/2006/relationships/image" Target="../media/image94.jpeg"/><Relationship Id="rId5" Type="http://schemas.openxmlformats.org/officeDocument/2006/relationships/image" Target="../media/image75.gif"/><Relationship Id="rId15" Type="http://schemas.openxmlformats.org/officeDocument/2006/relationships/image" Target="../media/image85.jpeg"/><Relationship Id="rId23" Type="http://schemas.openxmlformats.org/officeDocument/2006/relationships/image" Target="../media/image93.jpeg"/><Relationship Id="rId10" Type="http://schemas.openxmlformats.org/officeDocument/2006/relationships/image" Target="../media/image80.jpeg"/><Relationship Id="rId19" Type="http://schemas.openxmlformats.org/officeDocument/2006/relationships/image" Target="../media/image89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Relationship Id="rId14" Type="http://schemas.openxmlformats.org/officeDocument/2006/relationships/image" Target="../media/image84.jpeg"/><Relationship Id="rId22" Type="http://schemas.openxmlformats.org/officeDocument/2006/relationships/image" Target="../media/image9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jpeg"/><Relationship Id="rId4" Type="http://schemas.openxmlformats.org/officeDocument/2006/relationships/image" Target="../media/image9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gif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4.png"/><Relationship Id="rId4" Type="http://schemas.openxmlformats.org/officeDocument/2006/relationships/image" Target="../media/image10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Streching</a:t>
            </a:r>
            <a:endParaRPr lang="en-US" dirty="0"/>
          </a:p>
        </p:txBody>
      </p:sp>
      <p:pic>
        <p:nvPicPr>
          <p:cNvPr id="6" name="Picture 5" descr="http://etc.usf.edu/clipart/44800/44820/44820_exercise_lg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0"/>
            <a:ext cx="2075180" cy="321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Morning Stretches</a:t>
            </a:r>
            <a:endParaRPr lang="en-US" dirty="0"/>
          </a:p>
        </p:txBody>
      </p:sp>
      <p:pic>
        <p:nvPicPr>
          <p:cNvPr id="6" name="Picture 5" descr="http://mba.tuck.dartmouth.edu/pages/faculty/kent.womack/JavelinFFVideos/AtwoodJavelinStretches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743200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www.seventeen.com.my/userfiles/image/stretc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483647" y="-2943225"/>
            <a:ext cx="4572000" cy="6096000"/>
          </a:xfrm>
          <a:prstGeom prst="rect">
            <a:avLst/>
          </a:prstGeom>
          <a:noFill/>
        </p:spPr>
      </p:pic>
      <p:pic>
        <p:nvPicPr>
          <p:cNvPr id="6150" name="Picture 6" descr="http://www.seventeen.com.my/userfiles/image/stretc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483647" y="-2943225"/>
            <a:ext cx="4572000" cy="6096000"/>
          </a:xfrm>
          <a:prstGeom prst="rect">
            <a:avLst/>
          </a:prstGeom>
          <a:noFill/>
        </p:spPr>
      </p:pic>
      <p:pic>
        <p:nvPicPr>
          <p:cNvPr id="33" name="Picture 12" descr="http://www.zoomermag.com/charmaine_gooden/daily%20shower%20stretch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1371600" y="1371600"/>
            <a:ext cx="6422571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tc.usf.edu/clipart/44800/44820/44820_exercise_lg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0"/>
            <a:ext cx="6879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soutienconcours.fr/images/sport/etirements_img_2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0"/>
            <a:ext cx="33227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soutienconcours.fr/images/sport/etirements_img_2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1143000"/>
            <a:ext cx="694359" cy="101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soutienconcours.fr/images/sport/etirements_img_2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7033" y="1219200"/>
            <a:ext cx="751767" cy="84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www.soutienconcours.fr/images/sport/etirements_img_2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199" y="1219201"/>
            <a:ext cx="969651" cy="68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soutienconcours.fr/images/sport/etirements_img_2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1219201"/>
            <a:ext cx="707569" cy="67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www.soutienconcours.fr/images/sport/etirements_img_2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9800"/>
            <a:ext cx="1002293" cy="83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www.soutienconcours.fr/images/sport/etirements_img_2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5284" y="5721298"/>
            <a:ext cx="823716" cy="75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www.soutienconcours.fr/images/sport/etirements_img_2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4944" y="5638800"/>
            <a:ext cx="139285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www.soutienconcours.fr/images/sport/etirements_img_2.jpg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963752"/>
            <a:ext cx="990600" cy="51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http://www.btt.com.ar/entrenamiento/estiramiento/deportes/windsurf(1).jpg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137" y="2209800"/>
            <a:ext cx="1016263" cy="58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://www.btt.com.ar/entrenamiento/estiramiento/deportes/windsurf(1).jpg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16189" y="2209800"/>
            <a:ext cx="970411" cy="68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http://www.escholarship.org/editions/data/13030/04/ft6n39p104/figures/ft6n39p104_fig2.jpg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683" b="37129"/>
          <a:stretch>
            <a:fillRect/>
          </a:stretch>
        </p:blipFill>
        <p:spPr bwMode="auto">
          <a:xfrm>
            <a:off x="4257911" y="2590800"/>
            <a:ext cx="1152289" cy="476093"/>
          </a:xfrm>
          <a:prstGeom prst="rect">
            <a:avLst/>
          </a:prstGeom>
          <a:noFill/>
        </p:spPr>
      </p:pic>
      <p:pic>
        <p:nvPicPr>
          <p:cNvPr id="28" name="Picture 27" descr="http://www.btt.com.ar/entrenamiento/estiramiento/deportes/windsurf(1).jpg"/>
          <p:cNvPicPr/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419600"/>
            <a:ext cx="994353" cy="70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http://www.yogastation.net/images/postures/1.g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410200"/>
            <a:ext cx="1132711" cy="990600"/>
          </a:xfrm>
          <a:prstGeom prst="rect">
            <a:avLst/>
          </a:prstGeom>
          <a:noFill/>
        </p:spPr>
      </p:pic>
      <p:pic>
        <p:nvPicPr>
          <p:cNvPr id="30" name="Picture 29" descr="http://mba.tuck.dartmouth.edu/pages/faculty/kent.womack/JavelinFFVideos/AtwoodJavelinStretches1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1143000" y="7559544"/>
            <a:ext cx="840563" cy="97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http://mba.tuck.dartmouth.edu/pages/faculty/kent.womack/JavelinFFVideos/AtwoodJavelinStretches1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304800" y="7635744"/>
            <a:ext cx="683753" cy="83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http://mba.tuck.dartmouth.edu/pages/faculty/kent.womack/JavelinFFVideos/AtwoodJavelinStretches1.jpg"/>
          <p:cNvPicPr/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4925" y="3352800"/>
            <a:ext cx="828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http://mba.tuck.dartmouth.edu/pages/faculty/kent.womack/JavelinFFVideos/AtwoodJavelinStretches1.jpg"/>
          <p:cNvPicPr/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352800"/>
            <a:ext cx="981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http://mba.tuck.dartmouth.edu/pages/faculty/kent.womack/JavelinFFVideos/AtwoodJavelinStretches1.jpg"/>
          <p:cNvPicPr/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295400"/>
            <a:ext cx="1066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http://mba.tuck.dartmouth.edu/pages/faculty/kent.womack/JavelinFFVideos/AtwoodJavelinStretches1.jpg"/>
          <p:cNvPicPr/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199" y="12192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http://mba.tuck.dartmouth.edu/pages/faculty/kent.womack/JavelinFFVideos/AtwoodJavelinStretches1.jpg"/>
          <p:cNvPicPr/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1295400"/>
            <a:ext cx="762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http://www.soutienconcours.fr/images/sport/etirements_img_2.jpg"/>
          <p:cNvPicPr/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3190875"/>
            <a:ext cx="950601" cy="58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http://www.btt.com.ar/entrenamiento/estiramiento/deportes/windsurf(1).jpg"/>
          <p:cNvPicPr/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5904" y="3733801"/>
            <a:ext cx="575703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http://mba.tuck.dartmouth.edu/pages/faculty/kent.womack/JavelinFFVideos/AtwoodJavelinStretches1.jpg"/>
          <p:cNvPicPr/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3648075"/>
            <a:ext cx="1352551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http://mba.tuck.dartmouth.edu/pages/faculty/kent.womack/JavelinFFVideos/AtwoodJavelinStretches1.jpg"/>
          <p:cNvPicPr/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581400"/>
            <a:ext cx="762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http://mba.tuck.dartmouth.edu/pages/faculty/kent.womack/JavelinFFVideos/AtwoodJavelinStretches1.jpg"/>
          <p:cNvPicPr/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3200402"/>
            <a:ext cx="70058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http://mba.tuck.dartmouth.edu/pages/faculty/kent.womack/JavelinFFVideos/AtwoodJavelinStretches1.jpg"/>
          <p:cNvPicPr/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5" y="2276475"/>
            <a:ext cx="1152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http://mba.tuck.dartmouth.edu/pages/faculty/kent.womack/JavelinFFVideos/AtwoodJavelinStretches1.jpg"/>
          <p:cNvPicPr/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066800"/>
            <a:ext cx="3048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 descr="http://www.soutienconcours.fr/images/sport/etirements_img_2.jpg"/>
          <p:cNvPicPr/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066800"/>
            <a:ext cx="637079" cy="87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Straight Connector 56"/>
          <p:cNvCxnSpPr/>
          <p:nvPr/>
        </p:nvCxnSpPr>
        <p:spPr>
          <a:xfrm>
            <a:off x="76200" y="21336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6200" y="31242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6200" y="52578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http://2.bp.blogspot.com/_5TuhZZHb6Ug/Rx3O7LA25LI/AAAAAAAAAK8/jxyI69q25ag/s400/estiramientos.gif"/>
          <p:cNvPicPr/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24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 descr="http://prabakars.files.wordpress.com/2008/07/exercise-important-of-your-strength1.jpg"/>
          <p:cNvPicPr/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 descr="http://prabakars.files.wordpress.com/2008/07/exercise-important-of-your-strength1.jpg"/>
          <p:cNvPicPr/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28600"/>
            <a:ext cx="53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http://prabakars.files.wordpress.com/2008/07/exercise-important-of-your-strength1.jpg"/>
          <p:cNvPicPr/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0"/>
            <a:ext cx="56392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http://2.bp.blogspot.com/_5TuhZZHb6Ug/Rx3O7LA25LI/AAAAAAAAAK8/jxyI69q25ag/s400/estiramientos.gif"/>
          <p:cNvPicPr/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0"/>
            <a:ext cx="71632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Straight Connector 61"/>
          <p:cNvCxnSpPr/>
          <p:nvPr/>
        </p:nvCxnSpPr>
        <p:spPr>
          <a:xfrm>
            <a:off x="76200" y="10668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http://www.btt.com.ar/entrenamiento/estiramiento/deportes/windsurf(1).jpg"/>
          <p:cNvPicPr/>
          <p:nvPr/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343400"/>
            <a:ext cx="797109" cy="77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" descr="How to Properly Stretch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5474" y="0"/>
            <a:ext cx="411526" cy="1028815"/>
          </a:xfrm>
          <a:prstGeom prst="rect">
            <a:avLst/>
          </a:prstGeom>
          <a:noFill/>
        </p:spPr>
      </p:pic>
      <p:pic>
        <p:nvPicPr>
          <p:cNvPr id="67" name="Picture 2" descr="How to Properly Stretch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0231" y="0"/>
            <a:ext cx="445769" cy="990600"/>
          </a:xfrm>
          <a:prstGeom prst="rect">
            <a:avLst/>
          </a:prstGeom>
          <a:noFill/>
        </p:spPr>
      </p:pic>
      <p:pic>
        <p:nvPicPr>
          <p:cNvPr id="68" name="Picture 2" descr="How to Properly Stretch"/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" y="152400"/>
            <a:ext cx="628650" cy="685800"/>
          </a:xfrm>
          <a:prstGeom prst="rect">
            <a:avLst/>
          </a:prstGeom>
          <a:noFill/>
        </p:spPr>
      </p:pic>
      <p:pic>
        <p:nvPicPr>
          <p:cNvPr id="69" name="Picture 2" descr="How to Properly Stretch"/>
          <p:cNvPicPr>
            <a:picLocks noChangeAspect="1" noChangeArrowheads="1"/>
          </p:cNvPicPr>
          <p:nvPr/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152400"/>
            <a:ext cx="644770" cy="762000"/>
          </a:xfrm>
          <a:prstGeom prst="rect">
            <a:avLst/>
          </a:prstGeom>
          <a:noFill/>
        </p:spPr>
      </p:pic>
      <p:pic>
        <p:nvPicPr>
          <p:cNvPr id="70" name="Picture 69" descr="http://www.criticalbench.com/images/how-to-stretch3.jpg"/>
          <p:cNvPicPr/>
          <p:nvPr/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84800" y="56388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http://www.nuotomania.it/Immagini/Stretching/stetching_nuoto.jpg"/>
          <p:cNvPicPr/>
          <p:nvPr/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3200400"/>
            <a:ext cx="53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71" descr="http://www.readyshare.com/Users/jailuster@corporateyoga-org/stretching%20exercises.jpg"/>
          <p:cNvPicPr/>
          <p:nvPr/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76200"/>
            <a:ext cx="64008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74" descr="http://www.health-science-spirit.com/exercise.gif"/>
          <p:cNvPicPr/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416" b="76322"/>
          <a:stretch>
            <a:fillRect/>
          </a:stretch>
        </p:blipFill>
        <p:spPr bwMode="auto">
          <a:xfrm>
            <a:off x="7239000" y="5715000"/>
            <a:ext cx="86169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6" name="Straight Connector 75"/>
          <p:cNvCxnSpPr/>
          <p:nvPr/>
        </p:nvCxnSpPr>
        <p:spPr>
          <a:xfrm>
            <a:off x="76200" y="41910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http://www.health-science-spirit.com/exercise.gif"/>
          <p:cNvPicPr/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60" t="26046" r="52232" b="50276"/>
          <a:stretch>
            <a:fillRect/>
          </a:stretch>
        </p:blipFill>
        <p:spPr bwMode="auto">
          <a:xfrm>
            <a:off x="7086600" y="22860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77" descr="http://www.health-science-spirit.com/exercise.gif"/>
          <p:cNvPicPr/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416" t="30782" r="14700" b="50276"/>
          <a:stretch>
            <a:fillRect/>
          </a:stretch>
        </p:blipFill>
        <p:spPr bwMode="auto">
          <a:xfrm>
            <a:off x="7772400" y="24384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 descr="http://www.health-science-spirit.com/exercise.gif"/>
          <p:cNvPicPr/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48" t="54460" r="52232" b="28966"/>
          <a:stretch>
            <a:fillRect/>
          </a:stretch>
        </p:blipFill>
        <p:spPr bwMode="auto">
          <a:xfrm>
            <a:off x="2971800" y="5562600"/>
            <a:ext cx="6531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0" descr="http://www.btt.com.ar/entrenamiento/estiramiento/deportes/windsurf(1).jpg"/>
          <p:cNvPicPr/>
          <p:nvPr/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200400"/>
            <a:ext cx="609600" cy="60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81" descr="http://www.btt.com.ar/entrenamiento/estiramiento/deportes/windsurf(1).jpg"/>
          <p:cNvPicPr/>
          <p:nvPr/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4162"/>
          <a:stretch>
            <a:fillRect/>
          </a:stretch>
        </p:blipFill>
        <p:spPr bwMode="auto">
          <a:xfrm>
            <a:off x="0" y="4724400"/>
            <a:ext cx="10665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82" descr="http://mba.tuck.dartmouth.edu/pages/faculty/kent.womack/JavelinFFVideos/AtwoodJavelinStretches1.jpg"/>
          <p:cNvPicPr/>
          <p:nvPr/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3048000"/>
            <a:ext cx="952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83" descr="http://www.btt.com.ar/entrenamiento/estiramiento/deportes/windsurf(1).jpg"/>
          <p:cNvPicPr/>
          <p:nvPr/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05800" y="3581400"/>
            <a:ext cx="716896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4" descr="http://www.growtaller.net/images/ExerciseSample3.gif"/>
          <p:cNvPicPr>
            <a:picLocks noChangeAspect="1" noChangeArrowheads="1"/>
          </p:cNvPicPr>
          <p:nvPr/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653" t="38462" r="28163" b="47337"/>
          <a:stretch>
            <a:fillRect/>
          </a:stretch>
        </p:blipFill>
        <p:spPr bwMode="auto">
          <a:xfrm>
            <a:off x="3657600" y="5562600"/>
            <a:ext cx="914400" cy="457200"/>
          </a:xfrm>
          <a:prstGeom prst="rect">
            <a:avLst/>
          </a:prstGeom>
          <a:noFill/>
        </p:spPr>
      </p:pic>
      <p:pic>
        <p:nvPicPr>
          <p:cNvPr id="86" name="Picture 4" descr="http://www.growtaller.net/images/ExerciseSample3.gif"/>
          <p:cNvPicPr>
            <a:picLocks noChangeAspect="1" noChangeArrowheads="1"/>
          </p:cNvPicPr>
          <p:nvPr/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87" t="55030" r="24898" b="28402"/>
          <a:stretch>
            <a:fillRect/>
          </a:stretch>
        </p:blipFill>
        <p:spPr bwMode="auto">
          <a:xfrm>
            <a:off x="3657600" y="6019800"/>
            <a:ext cx="1066800" cy="533400"/>
          </a:xfrm>
          <a:prstGeom prst="rect">
            <a:avLst/>
          </a:prstGeom>
          <a:noFill/>
        </p:spPr>
      </p:pic>
      <p:pic>
        <p:nvPicPr>
          <p:cNvPr id="87" name="Picture 86" descr="http://www.health-science-spirit.com/exercise.gif"/>
          <p:cNvPicPr/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80" t="54460" r="7876" b="28966"/>
          <a:stretch>
            <a:fillRect/>
          </a:stretch>
        </p:blipFill>
        <p:spPr bwMode="auto">
          <a:xfrm>
            <a:off x="2939143" y="6096000"/>
            <a:ext cx="78377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88" descr="http://www.criticalbench.com/images/how-to-stretch3.jpg"/>
          <p:cNvPicPr/>
          <p:nvPr/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724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14" descr="http://americashorsedaily.com/wp-content/uploads/2008/09/stretches560.jpg"/>
          <p:cNvPicPr>
            <a:picLocks noChangeAspect="1" noChangeArrowheads="1"/>
          </p:cNvPicPr>
          <p:nvPr/>
        </p:nvPicPr>
        <p:blipFill>
          <a:blip r:embed="rId5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3581400" y="4419600"/>
            <a:ext cx="1281545" cy="381000"/>
          </a:xfrm>
          <a:prstGeom prst="rect">
            <a:avLst/>
          </a:prstGeom>
          <a:noFill/>
        </p:spPr>
      </p:pic>
      <p:pic>
        <p:nvPicPr>
          <p:cNvPr id="91" name="Picture 10" descr="http://cedarleafelitemassage.com/images/stretch9.gif"/>
          <p:cNvPicPr>
            <a:picLocks noChangeAspect="1" noChangeArrowheads="1"/>
          </p:cNvPicPr>
          <p:nvPr/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421" t="7101" b="62130"/>
          <a:stretch>
            <a:fillRect/>
          </a:stretch>
        </p:blipFill>
        <p:spPr bwMode="auto">
          <a:xfrm>
            <a:off x="4191000" y="0"/>
            <a:ext cx="704850" cy="990600"/>
          </a:xfrm>
          <a:prstGeom prst="rect">
            <a:avLst/>
          </a:prstGeom>
          <a:noFill/>
        </p:spPr>
      </p:pic>
      <p:pic>
        <p:nvPicPr>
          <p:cNvPr id="92" name="Picture 10" descr="http://cedarleafelitemassage.com/images/stretch9.gif"/>
          <p:cNvPicPr>
            <a:picLocks noChangeAspect="1" noChangeArrowheads="1"/>
          </p:cNvPicPr>
          <p:nvPr/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639" r="73554" b="5325"/>
          <a:stretch>
            <a:fillRect/>
          </a:stretch>
        </p:blipFill>
        <p:spPr bwMode="auto">
          <a:xfrm>
            <a:off x="1143000" y="1295400"/>
            <a:ext cx="609600" cy="838200"/>
          </a:xfrm>
          <a:prstGeom prst="rect">
            <a:avLst/>
          </a:prstGeom>
          <a:noFill/>
        </p:spPr>
      </p:pic>
      <p:pic>
        <p:nvPicPr>
          <p:cNvPr id="93" name="Picture 10" descr="http://cedarleafelitemassage.com/images/stretch9.gif"/>
          <p:cNvPicPr>
            <a:picLocks noChangeAspect="1" noChangeArrowheads="1"/>
          </p:cNvPicPr>
          <p:nvPr/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727" t="37870" r="826" b="28994"/>
          <a:stretch>
            <a:fillRect/>
          </a:stretch>
        </p:blipFill>
        <p:spPr bwMode="auto">
          <a:xfrm>
            <a:off x="2590800" y="0"/>
            <a:ext cx="609600" cy="1066800"/>
          </a:xfrm>
          <a:prstGeom prst="rect">
            <a:avLst/>
          </a:prstGeom>
          <a:noFill/>
        </p:spPr>
      </p:pic>
      <p:pic>
        <p:nvPicPr>
          <p:cNvPr id="94" name="Picture 93" descr="http://prabakars.files.wordpress.com/2008/07/exercise-important-of-your-strength1.jpg"/>
          <p:cNvPicPr/>
          <p:nvPr/>
        </p:nvPicPr>
        <p:blipFill>
          <a:blip r:embed="rId5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7019"/>
          <a:stretch>
            <a:fillRect/>
          </a:stretch>
        </p:blipFill>
        <p:spPr bwMode="auto">
          <a:xfrm>
            <a:off x="3733800" y="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" descr="http://hlod.net/bolek/myOldBlogFiles/Postaniva-3-atleta/Stretching/myFavStretches.jpg"/>
          <p:cNvPicPr>
            <a:picLocks noChangeAspect="1" noChangeArrowheads="1"/>
          </p:cNvPicPr>
          <p:nvPr/>
        </p:nvPicPr>
        <p:blipFill>
          <a:blip r:embed="rId5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152400"/>
            <a:ext cx="457200" cy="609600"/>
          </a:xfrm>
          <a:prstGeom prst="rect">
            <a:avLst/>
          </a:prstGeom>
          <a:noFill/>
        </p:spPr>
      </p:pic>
      <p:pic>
        <p:nvPicPr>
          <p:cNvPr id="96" name="Picture 2" descr="http://hlod.net/bolek/myOldBlogFiles/Postaniva-3-atleta/Stretching/myFavStretches.jpg"/>
          <p:cNvPicPr>
            <a:picLocks noChangeAspect="1" noChangeArrowheads="1"/>
          </p:cNvPicPr>
          <p:nvPr/>
        </p:nvPicPr>
        <p:blipFill>
          <a:blip r:embed="rId5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152400"/>
            <a:ext cx="381000" cy="838200"/>
          </a:xfrm>
          <a:prstGeom prst="rect">
            <a:avLst/>
          </a:prstGeom>
          <a:noFill/>
        </p:spPr>
      </p:pic>
      <p:pic>
        <p:nvPicPr>
          <p:cNvPr id="97" name="Picture 2" descr="http://hlod.net/bolek/myOldBlogFiles/Postaniva-3-atleta/Stretching/myFavStretches.jpg"/>
          <p:cNvPicPr>
            <a:picLocks noChangeAspect="1" noChangeArrowheads="1"/>
          </p:cNvPicPr>
          <p:nvPr/>
        </p:nvPicPr>
        <p:blipFill>
          <a:blip r:embed="rId5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304800"/>
            <a:ext cx="533400" cy="609600"/>
          </a:xfrm>
          <a:prstGeom prst="rect">
            <a:avLst/>
          </a:prstGeom>
          <a:noFill/>
        </p:spPr>
      </p:pic>
      <p:pic>
        <p:nvPicPr>
          <p:cNvPr id="98" name="Picture 2" descr="http://hlod.net/bolek/myOldBlogFiles/Postaniva-3-atleta/Stretching/myFavStretches.jpg"/>
          <p:cNvPicPr>
            <a:picLocks noChangeAspect="1" noChangeArrowheads="1"/>
          </p:cNvPicPr>
          <p:nvPr/>
        </p:nvPicPr>
        <p:blipFill>
          <a:blip r:embed="rId5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1219200"/>
            <a:ext cx="457200" cy="609600"/>
          </a:xfrm>
          <a:prstGeom prst="rect">
            <a:avLst/>
          </a:prstGeom>
          <a:noFill/>
        </p:spPr>
      </p:pic>
      <p:pic>
        <p:nvPicPr>
          <p:cNvPr id="99" name="Picture 2" descr="http://hlod.net/bolek/myOldBlogFiles/Postaniva-3-atleta/Stretching/myFavStretches.jpg"/>
          <p:cNvPicPr>
            <a:picLocks noChangeAspect="1" noChangeArrowheads="1"/>
          </p:cNvPicPr>
          <p:nvPr/>
        </p:nvPicPr>
        <p:blipFill>
          <a:blip r:embed="rId5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193800"/>
            <a:ext cx="609600" cy="711200"/>
          </a:xfrm>
          <a:prstGeom prst="rect">
            <a:avLst/>
          </a:prstGeom>
          <a:noFill/>
        </p:spPr>
      </p:pic>
      <p:pic>
        <p:nvPicPr>
          <p:cNvPr id="100" name="Picture 2" descr="http://hlod.net/bolek/myOldBlogFiles/Postaniva-3-atleta/Stretching/myFavStretches.jpg"/>
          <p:cNvPicPr>
            <a:picLocks noChangeAspect="1" noChangeArrowheads="1"/>
          </p:cNvPicPr>
          <p:nvPr/>
        </p:nvPicPr>
        <p:blipFill>
          <a:blip r:embed="rId6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200400"/>
            <a:ext cx="609600" cy="533400"/>
          </a:xfrm>
          <a:prstGeom prst="rect">
            <a:avLst/>
          </a:prstGeom>
          <a:noFill/>
        </p:spPr>
      </p:pic>
      <p:pic>
        <p:nvPicPr>
          <p:cNvPr id="101" name="Picture 2" descr="http://hlod.net/bolek/myOldBlogFiles/Postaniva-3-atleta/Stretching/myFavStretches.jpg"/>
          <p:cNvPicPr>
            <a:picLocks noChangeAspect="1" noChangeArrowheads="1"/>
          </p:cNvPicPr>
          <p:nvPr/>
        </p:nvPicPr>
        <p:blipFill>
          <a:blip r:embed="rId6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3276600"/>
            <a:ext cx="381000" cy="609600"/>
          </a:xfrm>
          <a:prstGeom prst="rect">
            <a:avLst/>
          </a:prstGeom>
          <a:noFill/>
        </p:spPr>
      </p:pic>
      <p:pic>
        <p:nvPicPr>
          <p:cNvPr id="102" name="Picture 2" descr="http://hlod.net/bolek/myOldBlogFiles/Postaniva-3-atleta/Stretching/myFavStretches.jpg"/>
          <p:cNvPicPr>
            <a:picLocks noChangeAspect="1" noChangeArrowheads="1"/>
          </p:cNvPicPr>
          <p:nvPr/>
        </p:nvPicPr>
        <p:blipFill>
          <a:blip r:embed="rId6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793673"/>
            <a:ext cx="1066800" cy="387927"/>
          </a:xfrm>
          <a:prstGeom prst="rect">
            <a:avLst/>
          </a:prstGeom>
          <a:noFill/>
        </p:spPr>
      </p:pic>
      <p:pic>
        <p:nvPicPr>
          <p:cNvPr id="103" name="Picture 2" descr="http://hlod.net/bolek/myOldBlogFiles/Postaniva-3-atleta/Stretching/myFavStretches.jpg"/>
          <p:cNvPicPr>
            <a:picLocks noChangeAspect="1" noChangeArrowheads="1"/>
          </p:cNvPicPr>
          <p:nvPr/>
        </p:nvPicPr>
        <p:blipFill>
          <a:blip r:embed="rId6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3200400"/>
            <a:ext cx="533400" cy="685800"/>
          </a:xfrm>
          <a:prstGeom prst="rect">
            <a:avLst/>
          </a:prstGeom>
          <a:noFill/>
        </p:spPr>
      </p:pic>
      <p:pic>
        <p:nvPicPr>
          <p:cNvPr id="104" name="Picture 2" descr="http://hlod.net/bolek/myOldBlogFiles/Postaniva-3-atleta/Stretching/myFavStretches.jpg"/>
          <p:cNvPicPr>
            <a:picLocks noChangeAspect="1" noChangeArrowheads="1"/>
          </p:cNvPicPr>
          <p:nvPr/>
        </p:nvPicPr>
        <p:blipFill>
          <a:blip r:embed="rId6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810000"/>
            <a:ext cx="609600" cy="381000"/>
          </a:xfrm>
          <a:prstGeom prst="rect">
            <a:avLst/>
          </a:prstGeom>
          <a:noFill/>
        </p:spPr>
      </p:pic>
      <p:pic>
        <p:nvPicPr>
          <p:cNvPr id="105" name="Picture 8" descr="http://www.seventeen.com.my/userfiles/image/stretch.gif"/>
          <p:cNvPicPr>
            <a:picLocks noChangeAspect="1" noChangeArrowheads="1"/>
          </p:cNvPicPr>
          <p:nvPr/>
        </p:nvPicPr>
        <p:blipFill>
          <a:blip r:embed="rId6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t="75739" r="62205" b="7101"/>
          <a:stretch>
            <a:fillRect/>
          </a:stretch>
        </p:blipFill>
        <p:spPr bwMode="auto">
          <a:xfrm>
            <a:off x="4419600" y="4648200"/>
            <a:ext cx="914400" cy="552450"/>
          </a:xfrm>
          <a:prstGeom prst="rect">
            <a:avLst/>
          </a:prstGeom>
          <a:noFill/>
        </p:spPr>
      </p:pic>
      <p:pic>
        <p:nvPicPr>
          <p:cNvPr id="108" name="Picture 2" descr="http://www.realage.com/cm/realage/images/Og/11-ballet-stretch-lg.jpg"/>
          <p:cNvPicPr>
            <a:picLocks noChangeAspect="1" noChangeArrowheads="1"/>
          </p:cNvPicPr>
          <p:nvPr/>
        </p:nvPicPr>
        <p:blipFill>
          <a:blip r:embed="rId6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152400"/>
            <a:ext cx="838200" cy="838200"/>
          </a:xfrm>
          <a:prstGeom prst="rect">
            <a:avLst/>
          </a:prstGeom>
          <a:noFill/>
        </p:spPr>
      </p:pic>
      <p:pic>
        <p:nvPicPr>
          <p:cNvPr id="110" name="Picture 6" descr="http://www.heightincreasesite.com/pictures/stretches/stretch13.jpg"/>
          <p:cNvPicPr>
            <a:picLocks noChangeAspect="1" noChangeArrowheads="1"/>
          </p:cNvPicPr>
          <p:nvPr/>
        </p:nvPicPr>
        <p:blipFill>
          <a:blip r:embed="rId6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4572000" y="5638800"/>
            <a:ext cx="990600" cy="1006929"/>
          </a:xfrm>
          <a:prstGeom prst="rect">
            <a:avLst/>
          </a:prstGeom>
          <a:noFill/>
        </p:spPr>
      </p:pic>
      <p:pic>
        <p:nvPicPr>
          <p:cNvPr id="111" name="Picture 32" descr="http://www.fitnessgenerator.com/images/exercises/yoga_position_windmill.gif"/>
          <p:cNvPicPr>
            <a:picLocks noChangeAspect="1" noChangeArrowheads="1"/>
          </p:cNvPicPr>
          <p:nvPr/>
        </p:nvPicPr>
        <p:blipFill>
          <a:blip r:embed="rId6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1600200" y="1143000"/>
            <a:ext cx="914400" cy="914400"/>
          </a:xfrm>
          <a:prstGeom prst="rect">
            <a:avLst/>
          </a:prstGeom>
          <a:noFill/>
        </p:spPr>
      </p:pic>
      <p:pic>
        <p:nvPicPr>
          <p:cNvPr id="112" name="Picture 2" descr="stretchesdf1.jpg"/>
          <p:cNvPicPr>
            <a:picLocks noChangeAspect="1" noChangeArrowheads="1"/>
          </p:cNvPicPr>
          <p:nvPr/>
        </p:nvPicPr>
        <p:blipFill>
          <a:blip r:embed="rId69" cstate="print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</a:blip>
          <a:srcRect l="23077" t="74160" r="51923" b="1120"/>
          <a:stretch>
            <a:fillRect/>
          </a:stretch>
        </p:blipFill>
        <p:spPr bwMode="auto">
          <a:xfrm>
            <a:off x="152400" y="5638800"/>
            <a:ext cx="1165412" cy="762000"/>
          </a:xfrm>
          <a:prstGeom prst="rect">
            <a:avLst/>
          </a:prstGeom>
          <a:noFill/>
        </p:spPr>
      </p:pic>
      <p:pic>
        <p:nvPicPr>
          <p:cNvPr id="113" name="Picture 2" descr="stretchesdf1.jpg"/>
          <p:cNvPicPr>
            <a:picLocks noChangeAspect="1" noChangeArrowheads="1"/>
          </p:cNvPicPr>
          <p:nvPr/>
        </p:nvPicPr>
        <p:blipFill>
          <a:blip r:embed="rId69" cstate="print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</a:blip>
          <a:srcRect t="78523" r="78846"/>
          <a:stretch>
            <a:fillRect/>
          </a:stretch>
        </p:blipFill>
        <p:spPr bwMode="auto">
          <a:xfrm>
            <a:off x="5334000" y="4191000"/>
            <a:ext cx="914400" cy="613895"/>
          </a:xfrm>
          <a:prstGeom prst="rect">
            <a:avLst/>
          </a:prstGeom>
          <a:noFill/>
        </p:spPr>
      </p:pic>
      <p:pic>
        <p:nvPicPr>
          <p:cNvPr id="114" name="Picture 2" descr="stretchesdf1.jpg"/>
          <p:cNvPicPr>
            <a:picLocks noChangeAspect="1" noChangeArrowheads="1"/>
          </p:cNvPicPr>
          <p:nvPr/>
        </p:nvPicPr>
        <p:blipFill>
          <a:blip r:embed="rId69" cstate="print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</a:blip>
          <a:srcRect l="10577" t="59751" r="66696" b="24386"/>
          <a:stretch>
            <a:fillRect/>
          </a:stretch>
        </p:blipFill>
        <p:spPr bwMode="auto">
          <a:xfrm flipH="1">
            <a:off x="3124200" y="2667000"/>
            <a:ext cx="990600" cy="457200"/>
          </a:xfrm>
          <a:prstGeom prst="rect">
            <a:avLst/>
          </a:prstGeom>
          <a:noFill/>
        </p:spPr>
      </p:pic>
      <p:pic>
        <p:nvPicPr>
          <p:cNvPr id="115" name="Picture 2" descr="stretchesdf1.jpg"/>
          <p:cNvPicPr>
            <a:picLocks noChangeAspect="1" noChangeArrowheads="1"/>
          </p:cNvPicPr>
          <p:nvPr/>
        </p:nvPicPr>
        <p:blipFill>
          <a:blip r:embed="rId69" cstate="print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</a:blip>
          <a:srcRect l="33304" t="46532" r="45192" b="24386"/>
          <a:stretch>
            <a:fillRect/>
          </a:stretch>
        </p:blipFill>
        <p:spPr bwMode="auto">
          <a:xfrm>
            <a:off x="1905000" y="4267200"/>
            <a:ext cx="937260" cy="838200"/>
          </a:xfrm>
          <a:prstGeom prst="rect">
            <a:avLst/>
          </a:prstGeom>
          <a:noFill/>
        </p:spPr>
      </p:pic>
      <p:pic>
        <p:nvPicPr>
          <p:cNvPr id="116" name="Picture 2" descr="stretchesdf1.jpg"/>
          <p:cNvPicPr>
            <a:picLocks noChangeAspect="1" noChangeArrowheads="1"/>
          </p:cNvPicPr>
          <p:nvPr/>
        </p:nvPicPr>
        <p:blipFill>
          <a:blip r:embed="rId69" cstate="print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</a:blip>
          <a:srcRect l="57692" t="11633" r="19231" b="62193"/>
          <a:stretch>
            <a:fillRect/>
          </a:stretch>
        </p:blipFill>
        <p:spPr bwMode="auto">
          <a:xfrm>
            <a:off x="914400" y="4267200"/>
            <a:ext cx="838200" cy="628650"/>
          </a:xfrm>
          <a:prstGeom prst="rect">
            <a:avLst/>
          </a:prstGeom>
          <a:noFill/>
        </p:spPr>
      </p:pic>
      <p:pic>
        <p:nvPicPr>
          <p:cNvPr id="117" name="Picture 116" descr="http://www.nuotomania.it/Immagini/Stretching/stetching_nuoto.jpg"/>
          <p:cNvPicPr/>
          <p:nvPr/>
        </p:nvPicPr>
        <p:blipFill>
          <a:blip r:embed="rId7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7141" t="2760" b="84863"/>
          <a:stretch>
            <a:fillRect/>
          </a:stretch>
        </p:blipFill>
        <p:spPr bwMode="auto">
          <a:xfrm flipH="1">
            <a:off x="8153400" y="23622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117" descr="http://www.nuotomania.it/Immagini/Stretching/stetching_nuoto.jpg"/>
          <p:cNvPicPr/>
          <p:nvPr/>
        </p:nvPicPr>
        <p:blipFill>
          <a:blip r:embed="rId7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7143" t="2760" r="28571" b="81326"/>
          <a:stretch>
            <a:fillRect/>
          </a:stretch>
        </p:blipFill>
        <p:spPr bwMode="auto">
          <a:xfrm flipH="1">
            <a:off x="2057400" y="24384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118" descr="http://www.nuotomania.it/Immagini/Stretching/stetching_nuoto.jpg"/>
          <p:cNvPicPr/>
          <p:nvPr/>
        </p:nvPicPr>
        <p:blipFill>
          <a:blip r:embed="rId7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5714" t="20439" r="1427" b="60111"/>
          <a:stretch>
            <a:fillRect/>
          </a:stretch>
        </p:blipFill>
        <p:spPr bwMode="auto">
          <a:xfrm>
            <a:off x="3733800" y="30480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119" descr="http://www.nuotomania.it/Immagini/Stretching/stetching_nuoto.jpg"/>
          <p:cNvPicPr/>
          <p:nvPr/>
        </p:nvPicPr>
        <p:blipFill>
          <a:blip r:embed="rId7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2856" t="18672" r="15715" b="61879"/>
          <a:stretch>
            <a:fillRect/>
          </a:stretch>
        </p:blipFill>
        <p:spPr bwMode="auto">
          <a:xfrm>
            <a:off x="4343400" y="3352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120" descr="http://www.nuotomania.it/Immagini/Stretching/stetching_nuoto.jpg"/>
          <p:cNvPicPr/>
          <p:nvPr/>
        </p:nvPicPr>
        <p:blipFill>
          <a:blip r:embed="rId7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5716" t="22207" r="27142" b="56576"/>
          <a:stretch>
            <a:fillRect/>
          </a:stretch>
        </p:blipFill>
        <p:spPr bwMode="auto">
          <a:xfrm>
            <a:off x="2057400" y="563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121" descr="http://www.nuotomania.it/Immagini/Stretching/stetching_nuoto.jpg"/>
          <p:cNvPicPr/>
          <p:nvPr/>
        </p:nvPicPr>
        <p:blipFill>
          <a:blip r:embed="rId7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2856" t="45192" r="12857" b="40664"/>
          <a:stretch>
            <a:fillRect/>
          </a:stretch>
        </p:blipFill>
        <p:spPr bwMode="auto">
          <a:xfrm flipH="1">
            <a:off x="2476500" y="2133600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122" descr="http://www.health-science-spirit.com/exercise.gif"/>
          <p:cNvPicPr/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402" r="48820"/>
          <a:stretch>
            <a:fillRect/>
          </a:stretch>
        </p:blipFill>
        <p:spPr bwMode="auto">
          <a:xfrm>
            <a:off x="5334000" y="2362200"/>
            <a:ext cx="1143000" cy="85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123" descr="http://www.health-science-spirit.com/exercise.gif"/>
          <p:cNvPicPr/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92" t="73402" r="1052"/>
          <a:stretch>
            <a:fillRect/>
          </a:stretch>
        </p:blipFill>
        <p:spPr bwMode="auto">
          <a:xfrm>
            <a:off x="4953000" y="2133600"/>
            <a:ext cx="685800" cy="59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TextBox 105"/>
          <p:cNvSpPr txBox="1"/>
          <p:nvPr/>
        </p:nvSpPr>
        <p:spPr>
          <a:xfrm>
            <a:off x="8229600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 min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Stretching Against the Wall</a:t>
            </a:r>
            <a:endParaRPr lang="en-US" dirty="0"/>
          </a:p>
        </p:txBody>
      </p:sp>
      <p:pic>
        <p:nvPicPr>
          <p:cNvPr id="3" name="Picture 8" descr="http://sayf.files.wordpress.com/2009/10/routin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16" t="80473" r="34842" b="3446"/>
          <a:stretch>
            <a:fillRect/>
          </a:stretch>
        </p:blipFill>
        <p:spPr bwMode="auto">
          <a:xfrm flipH="1">
            <a:off x="980882" y="2971800"/>
            <a:ext cx="759526" cy="1143000"/>
          </a:xfrm>
          <a:prstGeom prst="rect">
            <a:avLst/>
          </a:prstGeom>
          <a:noFill/>
        </p:spPr>
      </p:pic>
      <p:pic>
        <p:nvPicPr>
          <p:cNvPr id="20482" name="Picture 2" descr="http://www.bodyresults.com/_iexer/wall-hip-stretch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4876800"/>
            <a:ext cx="892758" cy="685800"/>
          </a:xfrm>
          <a:prstGeom prst="rect">
            <a:avLst/>
          </a:prstGeom>
          <a:noFill/>
        </p:spPr>
      </p:pic>
      <p:pic>
        <p:nvPicPr>
          <p:cNvPr id="20484" name="Picture 4" descr="http://www.jogscotland-airdrie.org.uk/userimages/stretch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438" y="1463675"/>
            <a:ext cx="533400" cy="1030224"/>
          </a:xfrm>
          <a:prstGeom prst="rect">
            <a:avLst/>
          </a:prstGeom>
          <a:noFill/>
        </p:spPr>
      </p:pic>
      <p:pic>
        <p:nvPicPr>
          <p:cNvPr id="20486" name="Picture 6" descr="http://studenthealth.uiowa.edu/images/stretch3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1600200"/>
            <a:ext cx="685800" cy="914400"/>
          </a:xfrm>
          <a:prstGeom prst="rect">
            <a:avLst/>
          </a:prstGeom>
          <a:noFill/>
        </p:spPr>
      </p:pic>
      <p:pic>
        <p:nvPicPr>
          <p:cNvPr id="20488" name="Picture 8" descr="http://www.chap.com/art/lg-05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931408" y="3124200"/>
            <a:ext cx="457200" cy="909021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1066800" y="1524000"/>
            <a:ext cx="1295400" cy="980560"/>
            <a:chOff x="1524000" y="1219200"/>
            <a:chExt cx="1295400" cy="980560"/>
          </a:xfrm>
        </p:grpSpPr>
        <p:pic>
          <p:nvPicPr>
            <p:cNvPr id="20490" name="Picture 10" descr="http://familydoctor.org/online/etc/medialib/famdoc/images/401-500/479i.Par.0001.Image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057400" y="1219200"/>
              <a:ext cx="762000" cy="977951"/>
            </a:xfrm>
            <a:prstGeom prst="rect">
              <a:avLst/>
            </a:prstGeom>
            <a:noFill/>
          </p:spPr>
        </p:pic>
        <p:pic>
          <p:nvPicPr>
            <p:cNvPr id="20492" name="Picture 12" descr="http://assets.aarp.org/www.aarpmagazine.org_/articles/health/embedimage_SO06painfree5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524000" y="1219200"/>
              <a:ext cx="533400" cy="980560"/>
            </a:xfrm>
            <a:prstGeom prst="rect">
              <a:avLst/>
            </a:prstGeom>
            <a:noFill/>
          </p:spPr>
        </p:pic>
      </p:grpSp>
      <p:pic>
        <p:nvPicPr>
          <p:cNvPr id="20494" name="Picture 14" descr="http://biggerdrives.net/images/stretch8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724400"/>
            <a:ext cx="690118" cy="838200"/>
          </a:xfrm>
          <a:prstGeom prst="rect">
            <a:avLst/>
          </a:prstGeom>
          <a:noFill/>
        </p:spPr>
      </p:pic>
      <p:pic>
        <p:nvPicPr>
          <p:cNvPr id="20496" name="Picture 16" descr="http://www.wallyogaworkout.com/yoga-workout-routine-poses/Yoga-Leg-Stretches/yoga_sitting_pose_single_leg_extended_70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800600"/>
            <a:ext cx="976172" cy="762000"/>
          </a:xfrm>
          <a:prstGeom prst="rect">
            <a:avLst/>
          </a:prstGeom>
          <a:noFill/>
        </p:spPr>
      </p:pic>
      <p:pic>
        <p:nvPicPr>
          <p:cNvPr id="20498" name="Picture 18" descr="http://slellison.files.wordpress.com/2009/09/leg_free-21.png?w=204&amp;h=30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79208" y="3124200"/>
            <a:ext cx="621792" cy="914400"/>
          </a:xfrm>
          <a:prstGeom prst="rect">
            <a:avLst/>
          </a:prstGeom>
          <a:noFill/>
        </p:spPr>
      </p:pic>
      <p:pic>
        <p:nvPicPr>
          <p:cNvPr id="20500" name="Picture 20" descr="http://www.wallyogaworkout.com/yoga-workout-routine-poses/Yoga-Revolving-Chander-&amp;-Child-on-Wall-Poses/yoga_kneeling_breath_child_pose_wall_200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10000" y="4800600"/>
            <a:ext cx="552174" cy="762000"/>
          </a:xfrm>
          <a:prstGeom prst="rect">
            <a:avLst/>
          </a:prstGeom>
          <a:noFill/>
        </p:spPr>
      </p:pic>
      <p:pic>
        <p:nvPicPr>
          <p:cNvPr id="20502" name="Picture 22" descr="http://www.activedgewi.com/wall_slide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17208" y="3048000"/>
            <a:ext cx="553560" cy="956930"/>
          </a:xfrm>
          <a:prstGeom prst="rect">
            <a:avLst/>
          </a:prstGeom>
          <a:noFill/>
        </p:spPr>
      </p:pic>
      <p:pic>
        <p:nvPicPr>
          <p:cNvPr id="20504" name="Picture 24" descr="http://www.roadcycling.com/artman/uploads/stretches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511808" y="3048000"/>
            <a:ext cx="1066800" cy="1066800"/>
          </a:xfrm>
          <a:prstGeom prst="rect">
            <a:avLst/>
          </a:prstGeom>
          <a:noFill/>
        </p:spPr>
      </p:pic>
      <p:pic>
        <p:nvPicPr>
          <p:cNvPr id="20506" name="Picture 26" descr="http://www.drbookspan.com/images/AchillesWallStretchGood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47"/>
          <a:stretch>
            <a:fillRect/>
          </a:stretch>
        </p:blipFill>
        <p:spPr bwMode="auto">
          <a:xfrm>
            <a:off x="4738838" y="1692275"/>
            <a:ext cx="838200" cy="874091"/>
          </a:xfrm>
          <a:prstGeom prst="rect">
            <a:avLst/>
          </a:prstGeom>
          <a:noFill/>
        </p:spPr>
      </p:pic>
      <p:pic>
        <p:nvPicPr>
          <p:cNvPr id="20508" name="Picture 28" descr="http://www.betterbodyconditioning.com/stretching%20graphics/calf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27231" y="1637371"/>
            <a:ext cx="506569" cy="877229"/>
          </a:xfrm>
          <a:prstGeom prst="rect">
            <a:avLst/>
          </a:prstGeom>
          <a:noFill/>
        </p:spPr>
      </p:pic>
      <p:pic>
        <p:nvPicPr>
          <p:cNvPr id="20510" name="Picture 30" descr="http://www.fitnessgenerator.com/images/exercises/wall%20calf%20stretch.gif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 flipH="1">
            <a:off x="3657600" y="1447800"/>
            <a:ext cx="1143000" cy="1143000"/>
          </a:xfrm>
          <a:prstGeom prst="rect">
            <a:avLst/>
          </a:prstGeom>
          <a:noFill/>
        </p:spPr>
      </p:pic>
      <p:pic>
        <p:nvPicPr>
          <p:cNvPr id="20514" name="Picture 34" descr="http://www.itallershoes.com/resources/articles/wall_stretch.gi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6044548" y="1371600"/>
            <a:ext cx="446890" cy="1133475"/>
          </a:xfrm>
          <a:prstGeom prst="rect">
            <a:avLst/>
          </a:prstGeom>
          <a:noFill/>
        </p:spPr>
      </p:pic>
      <p:pic>
        <p:nvPicPr>
          <p:cNvPr id="20516" name="Picture 36" descr="http://www.healthline.com/blogs/exercise_fitness/uploaded_images/ShoulderTricepsWall-724627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4638" y="1447800"/>
            <a:ext cx="685800" cy="1083180"/>
          </a:xfrm>
          <a:prstGeom prst="rect">
            <a:avLst/>
          </a:prstGeom>
          <a:noFill/>
        </p:spPr>
      </p:pic>
      <p:pic>
        <p:nvPicPr>
          <p:cNvPr id="20518" name="Picture 38" descr="http://www.wallyogaworkout.com/yoga-workout-routine-poses/Yoga-Kneeling-Child-&amp;-Side-Stretch-Poses/yoga_kneeling_child_pose_at_wall_200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76600" y="4623594"/>
            <a:ext cx="533400" cy="939006"/>
          </a:xfrm>
          <a:prstGeom prst="rect">
            <a:avLst/>
          </a:prstGeom>
          <a:noFill/>
        </p:spPr>
      </p:pic>
      <p:pic>
        <p:nvPicPr>
          <p:cNvPr id="20520" name="Picture 40" descr=" side revolving kneeling chander pose 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47800" y="4724400"/>
            <a:ext cx="819756" cy="838200"/>
          </a:xfrm>
          <a:prstGeom prst="rect">
            <a:avLst/>
          </a:prstGeom>
          <a:noFill/>
        </p:spPr>
      </p:pic>
      <p:pic>
        <p:nvPicPr>
          <p:cNvPr id="20522" name="Picture 42" descr="http://www.fbuzz.com/yoga/sheershasana_3.gif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648200"/>
            <a:ext cx="1803258" cy="914400"/>
          </a:xfrm>
          <a:prstGeom prst="rect">
            <a:avLst/>
          </a:prstGeom>
          <a:noFill/>
        </p:spPr>
      </p:pic>
      <p:pic>
        <p:nvPicPr>
          <p:cNvPr id="20524" name="Picture 44" descr="http://www.wallyogaworkout.com/yoga-workout-routine-poses/Yoga-Leg-Stretches/yoga_single_leg_forward_bend_rope_700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338078" y="4876800"/>
            <a:ext cx="862322" cy="685800"/>
          </a:xfrm>
          <a:prstGeom prst="rect">
            <a:avLst/>
          </a:prstGeom>
          <a:noFill/>
        </p:spPr>
      </p:pic>
      <p:pic>
        <p:nvPicPr>
          <p:cNvPr id="20526" name="Picture 46" descr="http://www.sarawhitney.net/yoga/images/viparitakarani.jpg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648200"/>
            <a:ext cx="628650" cy="942975"/>
          </a:xfrm>
          <a:prstGeom prst="rect">
            <a:avLst/>
          </a:prstGeom>
          <a:noFill/>
        </p:spPr>
      </p:pic>
      <p:pic>
        <p:nvPicPr>
          <p:cNvPr id="20528" name="Picture 48" descr="http://www.gutenberg.org/files/27367/27367-h/images/exercise12.pn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238" y="1311275"/>
            <a:ext cx="1128562" cy="1203325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990600" y="1524000"/>
            <a:ext cx="1371600" cy="990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10800000">
            <a:off x="381000" y="2514600"/>
            <a:ext cx="82296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304800" y="4038600"/>
            <a:ext cx="8305800" cy="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304800" y="5638800"/>
            <a:ext cx="83058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43000" y="1447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Push-ups</a:t>
            </a:r>
            <a:endParaRPr lang="en-US" sz="1200" dirty="0"/>
          </a:p>
        </p:txBody>
      </p:sp>
      <p:pic>
        <p:nvPicPr>
          <p:cNvPr id="41" name="Picture 40" descr="http://www.nuotomania.it/Immagini/Stretching/stetching_nuoto.jpg"/>
          <p:cNvPicPr/>
          <p:nvPr/>
        </p:nvPicPr>
        <p:blipFill>
          <a:blip r:embed="rId2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4285" t="9834" r="51427" b="70717"/>
          <a:stretch>
            <a:fillRect/>
          </a:stretch>
        </p:blipFill>
        <p:spPr bwMode="auto">
          <a:xfrm flipH="1">
            <a:off x="5017008" y="32766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http://www.nuotomania.it/Immagini/Stretching/stetching_nuoto.jpg"/>
          <p:cNvPicPr/>
          <p:nvPr/>
        </p:nvPicPr>
        <p:blipFill>
          <a:blip r:embed="rId2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427" t="31048" r="81429" b="47735"/>
          <a:stretch>
            <a:fillRect/>
          </a:stretch>
        </p:blipFill>
        <p:spPr bwMode="auto">
          <a:xfrm>
            <a:off x="152400" y="3124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http://www.nuotomania.it/Immagini/Stretching/stetching_nuoto.jpg"/>
          <p:cNvPicPr/>
          <p:nvPr/>
        </p:nvPicPr>
        <p:blipFill>
          <a:blip r:embed="rId2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4285" t="29280" r="48571" b="47735"/>
          <a:stretch>
            <a:fillRect/>
          </a:stretch>
        </p:blipFill>
        <p:spPr bwMode="auto">
          <a:xfrm>
            <a:off x="6477000" y="14478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http://www.nuotomania.it/Immagini/Stretching/stetching_nuoto.jpg"/>
          <p:cNvPicPr/>
          <p:nvPr/>
        </p:nvPicPr>
        <p:blipFill>
          <a:blip r:embed="rId2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8570" t="69945" b="8838"/>
          <a:stretch>
            <a:fillRect/>
          </a:stretch>
        </p:blipFill>
        <p:spPr bwMode="auto">
          <a:xfrm flipH="1">
            <a:off x="4407408" y="32004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http://www.nuotomania.it/Immagini/Stretching/stetching_nuoto.jpg"/>
          <p:cNvPicPr/>
          <p:nvPr/>
        </p:nvPicPr>
        <p:blipFill>
          <a:blip r:embed="rId2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7143" t="66407" r="28571" b="7071"/>
          <a:stretch>
            <a:fillRect/>
          </a:stretch>
        </p:blipFill>
        <p:spPr bwMode="auto">
          <a:xfrm flipH="1">
            <a:off x="3721608" y="2895600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http://www.nuotomania.it/Immagini/Stretching/stetching_nuoto.jpg"/>
          <p:cNvPicPr/>
          <p:nvPr/>
        </p:nvPicPr>
        <p:blipFill>
          <a:blip r:embed="rId2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7143" t="62871" r="51427" b="7071"/>
          <a:stretch>
            <a:fillRect/>
          </a:stretch>
        </p:blipFill>
        <p:spPr bwMode="auto">
          <a:xfrm flipH="1">
            <a:off x="2578608" y="2971800"/>
            <a:ext cx="60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http://www.nuotomania.it/Immagini/Stretching/stetching_nuoto.jpg"/>
          <p:cNvPicPr/>
          <p:nvPr/>
        </p:nvPicPr>
        <p:blipFill>
          <a:blip r:embed="rId2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58" t="64639" r="85712" b="7071"/>
          <a:stretch>
            <a:fillRect/>
          </a:stretch>
        </p:blipFill>
        <p:spPr bwMode="auto">
          <a:xfrm flipH="1">
            <a:off x="3112008" y="3048000"/>
            <a:ext cx="60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22238"/>
            <a:ext cx="57150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Warm up Before Running</a:t>
            </a:r>
            <a:endParaRPr lang="en-US" dirty="0"/>
          </a:p>
        </p:txBody>
      </p:sp>
      <p:pic>
        <p:nvPicPr>
          <p:cNvPr id="4" name="Picture 3" descr="http://www.tamartrotters.co.uk/running_advice/stretching_before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1" t="11765" r="64365" b="79411"/>
          <a:stretch>
            <a:fillRect/>
          </a:stretch>
        </p:blipFill>
        <p:spPr bwMode="auto">
          <a:xfrm>
            <a:off x="0" y="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1447800" y="685800"/>
          <a:ext cx="6096000" cy="6019800"/>
        </p:xfrm>
        <a:graphic>
          <a:graphicData uri="http://schemas.openxmlformats.org/drawingml/2006/table">
            <a:tbl>
              <a:tblPr firstRow="1" bandRow="1"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1003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3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3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03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3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3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3" name="Picture 72" descr="http://2.bp.blogspot.com/_5TuhZZHb6Ug/Rx3O7LA25LI/AAAAAAAAAK8/jxyI69q25ag/s400/estiramientos.gif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56" t="1471" r="69231" b="86759"/>
          <a:stretch>
            <a:fillRect/>
          </a:stretch>
        </p:blipFill>
        <p:spPr bwMode="auto">
          <a:xfrm>
            <a:off x="1676400" y="914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73" descr="http://roberttayloronline.com/HealthFitness/Flexibility/BobsStretchingRoutine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38" t="79426" r="37838" b="2102"/>
          <a:stretch>
            <a:fillRect/>
          </a:stretch>
        </p:blipFill>
        <p:spPr bwMode="auto">
          <a:xfrm>
            <a:off x="2514600" y="8382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74" descr="http://roberttayloronline.com/HealthFitness/Flexibility/BobsStretchingRoutine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081" t="55414" r="2703" b="24268"/>
          <a:stretch>
            <a:fillRect/>
          </a:stretch>
        </p:blipFill>
        <p:spPr bwMode="auto">
          <a:xfrm>
            <a:off x="3733800" y="762000"/>
            <a:ext cx="45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75" descr="http://roberttayloronline.com/HealthFitness/Flexibility/BobsStretchingRoutine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579" r="83784"/>
          <a:stretch>
            <a:fillRect/>
          </a:stretch>
        </p:blipFill>
        <p:spPr bwMode="auto">
          <a:xfrm>
            <a:off x="4648200" y="838200"/>
            <a:ext cx="533400" cy="92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76" descr="http://2.bp.blogspot.com/_5TuhZZHb6Ug/Rx3O7LA25LI/AAAAAAAAAK8/jxyI69q25ag/s400/estiramientos.gif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8" t="13241" r="66667" b="67632"/>
          <a:stretch>
            <a:fillRect/>
          </a:stretch>
        </p:blipFill>
        <p:spPr bwMode="auto">
          <a:xfrm>
            <a:off x="5715000" y="685800"/>
            <a:ext cx="68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77" descr="http://2.bp.blogspot.com/_5TuhZZHb6Ug/Rx3O7LA25LI/AAAAAAAAAK8/jxyI69q25ag/s400/estiramientos.gif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462" t="17655" r="35897" b="67632"/>
          <a:stretch>
            <a:fillRect/>
          </a:stretch>
        </p:blipFill>
        <p:spPr bwMode="auto">
          <a:xfrm>
            <a:off x="6629400" y="838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 descr="http://roberttayloronline.com/HealthFitness/Flexibility/BobsStretchingRoutine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162" t="79426" r="18919" b="2102"/>
          <a:stretch>
            <a:fillRect/>
          </a:stretch>
        </p:blipFill>
        <p:spPr bwMode="auto">
          <a:xfrm>
            <a:off x="1676400" y="1905000"/>
            <a:ext cx="53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9" descr="http://2.bp.blogspot.com/_5TuhZZHb6Ug/Rx3O7LA25LI/AAAAAAAAAK8/jxyI69q25ag/s400/estiramientos.gif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8" t="35311" r="64103" b="54390"/>
          <a:stretch>
            <a:fillRect/>
          </a:stretch>
        </p:blipFill>
        <p:spPr bwMode="auto">
          <a:xfrm>
            <a:off x="2514600" y="19812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0" descr="http://roberttayloronline.com/HealthFitness/Flexibility/BobsStretchingRoutine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331" r="70271" b="42739"/>
          <a:stretch>
            <a:fillRect/>
          </a:stretch>
        </p:blipFill>
        <p:spPr bwMode="auto">
          <a:xfrm flipH="1">
            <a:off x="3657600" y="18288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81" descr="http://roberttayloronline.com/HealthFitness/Flexibility/BobsStretchingRoutine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76" t="44331" b="42739"/>
          <a:stretch>
            <a:fillRect/>
          </a:stretch>
        </p:blipFill>
        <p:spPr bwMode="auto">
          <a:xfrm>
            <a:off x="4572000" y="1828800"/>
            <a:ext cx="88174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82" descr="http://roberttayloronline.com/HealthFitness/Flexibility/BobsStretchingRoutine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757" t="27707" r="5405" b="59363"/>
          <a:stretch>
            <a:fillRect/>
          </a:stretch>
        </p:blipFill>
        <p:spPr bwMode="auto">
          <a:xfrm flipH="1">
            <a:off x="5486400" y="18288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83" descr="http://roberttayloronline.com/HealthFitness/Flexibility/BobsStretchingRoutine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30" t="46178" r="24324" b="40892"/>
          <a:stretch>
            <a:fillRect/>
          </a:stretch>
        </p:blipFill>
        <p:spPr bwMode="auto">
          <a:xfrm>
            <a:off x="6477000" y="1905000"/>
            <a:ext cx="111034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84" descr="http://2.bp.blogspot.com/_5TuhZZHb6Ug/Rx3O7LA25LI/AAAAAAAAAK8/jxyI69q25ag/s400/estiramientos.gif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923" t="44138" r="2564" b="44092"/>
          <a:stretch>
            <a:fillRect/>
          </a:stretch>
        </p:blipFill>
        <p:spPr bwMode="auto">
          <a:xfrm>
            <a:off x="2590800" y="2895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85" descr="http://roberttayloronline.com/HealthFitness/Flexibility/BobsStretchingRoutine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540" t="1847" r="29730" b="75987"/>
          <a:stretch>
            <a:fillRect/>
          </a:stretch>
        </p:blipFill>
        <p:spPr bwMode="auto">
          <a:xfrm>
            <a:off x="3581400" y="25908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86" descr="http://roberttayloronline.com/HealthFitness/Flexibility/BobsStretchingRoutine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955" r="59459" b="24268"/>
          <a:stretch>
            <a:fillRect/>
          </a:stretch>
        </p:blipFill>
        <p:spPr bwMode="auto">
          <a:xfrm flipH="1">
            <a:off x="1600200" y="2971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87" descr="http://roberttayloronline.com/HealthFitness/Flexibility/BobsStretchingRoutine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270" t="1847" r="8108" b="75987"/>
          <a:stretch>
            <a:fillRect/>
          </a:stretch>
        </p:blipFill>
        <p:spPr bwMode="auto">
          <a:xfrm>
            <a:off x="4724400" y="26670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88" descr="http://roberttayloronline.com/HealthFitness/Flexibility/BobsStretchingRoutine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860" r="70270" b="57516"/>
          <a:stretch>
            <a:fillRect/>
          </a:stretch>
        </p:blipFill>
        <p:spPr bwMode="auto">
          <a:xfrm>
            <a:off x="5562600" y="28194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89" descr="http://2.bp.blogspot.com/_5TuhZZHb6Ug/Rx3O7LA25LI/AAAAAAAAAK8/jxyI69q25ag/s400/estiramientos.gif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92" t="70621" r="61538" b="17609"/>
          <a:stretch>
            <a:fillRect/>
          </a:stretch>
        </p:blipFill>
        <p:spPr bwMode="auto">
          <a:xfrm>
            <a:off x="6629400" y="28956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90" descr="http://www.tamartrotters.co.uk/running_advice/stretching_before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079" t="47059" r="7778" b="36765"/>
          <a:stretch>
            <a:fillRect/>
          </a:stretch>
        </p:blipFill>
        <p:spPr bwMode="auto">
          <a:xfrm>
            <a:off x="1676400" y="38100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91" descr="http://2.bp.blogspot.com/_5TuhZZHb6Ug/Rx3O7LA25LI/AAAAAAAAAK8/jxyI69q25ag/s400/estiramientos.gif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795" t="70621" r="5128" b="19080"/>
          <a:stretch>
            <a:fillRect/>
          </a:stretch>
        </p:blipFill>
        <p:spPr bwMode="auto">
          <a:xfrm>
            <a:off x="2590800" y="39624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92" descr="http://www.tamartrotters.co.uk/running_advice/stretching_before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1" t="69118" r="59445" b="10294"/>
          <a:stretch>
            <a:fillRect/>
          </a:stretch>
        </p:blipFill>
        <p:spPr bwMode="auto">
          <a:xfrm>
            <a:off x="3581400" y="38862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93" descr="http://roberttayloronline.com/HealthFitness/Flexibility/BobsStretchingRoutine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541" t="62802" r="37838" b="22421"/>
          <a:stretch>
            <a:fillRect/>
          </a:stretch>
        </p:blipFill>
        <p:spPr bwMode="auto">
          <a:xfrm>
            <a:off x="4648200" y="3962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94" descr="http://roberttayloronline.com/HealthFitness/Flexibility/BobsStretchingRoutine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162" t="62802" r="13514" b="24268"/>
          <a:stretch>
            <a:fillRect/>
          </a:stretch>
        </p:blipFill>
        <p:spPr bwMode="auto">
          <a:xfrm>
            <a:off x="5562599" y="3886200"/>
            <a:ext cx="88174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95" descr="http://roberttayloronline.com/HealthFitness/Flexibility/BobsStretchingRoutine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19" t="75732" r="59459" b="255"/>
          <a:stretch>
            <a:fillRect/>
          </a:stretch>
        </p:blipFill>
        <p:spPr bwMode="auto">
          <a:xfrm flipH="1">
            <a:off x="6705600" y="3733800"/>
            <a:ext cx="60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96" descr="http://www.tamartrotters.co.uk/running_advice/stretching_before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1" t="20589" r="69286" b="58823"/>
          <a:stretch>
            <a:fillRect/>
          </a:stretch>
        </p:blipFill>
        <p:spPr bwMode="auto">
          <a:xfrm>
            <a:off x="1621971" y="4800600"/>
            <a:ext cx="58782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97" descr="http://www.tamartrotters.co.uk/running_advice/stretching_before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714" t="22059" r="49603" b="58823"/>
          <a:stretch>
            <a:fillRect/>
          </a:stretch>
        </p:blipFill>
        <p:spPr bwMode="auto">
          <a:xfrm>
            <a:off x="2590800" y="4724400"/>
            <a:ext cx="60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98" descr="http://www.tamartrotters.co.uk/running_advice/stretching_before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397" t="16177" r="25000" b="61764"/>
          <a:stretch>
            <a:fillRect/>
          </a:stretch>
        </p:blipFill>
        <p:spPr bwMode="auto">
          <a:xfrm>
            <a:off x="3657600" y="47244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99" descr="http://www.tamartrotters.co.uk/running_advice/stretching_before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000" t="20588" r="2857" b="60294"/>
          <a:stretch>
            <a:fillRect/>
          </a:stretch>
        </p:blipFill>
        <p:spPr bwMode="auto">
          <a:xfrm>
            <a:off x="4648200" y="4724400"/>
            <a:ext cx="68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100" descr="http://www.tamartrotters.co.uk/running_advice/stretching_before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1" t="44118" r="64365" b="33823"/>
          <a:stretch>
            <a:fillRect/>
          </a:stretch>
        </p:blipFill>
        <p:spPr bwMode="auto">
          <a:xfrm>
            <a:off x="5577840" y="4800600"/>
            <a:ext cx="6705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101" descr="http://www.tamartrotters.co.uk/running_advice/stretching_before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635" t="44118" r="49603" b="30882"/>
          <a:stretch>
            <a:fillRect/>
          </a:stretch>
        </p:blipFill>
        <p:spPr bwMode="auto">
          <a:xfrm>
            <a:off x="6781800" y="4724400"/>
            <a:ext cx="34962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02" descr="http://www.tamartrotters.co.uk/running_advice/stretching_before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540" t="76470" r="2857" b="10294"/>
          <a:stretch>
            <a:fillRect/>
          </a:stretch>
        </p:blipFill>
        <p:spPr bwMode="auto">
          <a:xfrm>
            <a:off x="1600200" y="58674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2" descr="stretchesdf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</a:blip>
          <a:srcRect r="85577" b="60739"/>
          <a:stretch>
            <a:fillRect/>
          </a:stretch>
        </p:blipFill>
        <p:spPr bwMode="auto">
          <a:xfrm>
            <a:off x="2667000" y="5806440"/>
            <a:ext cx="457200" cy="822960"/>
          </a:xfrm>
          <a:prstGeom prst="rect">
            <a:avLst/>
          </a:prstGeom>
          <a:noFill/>
        </p:spPr>
      </p:pic>
      <p:pic>
        <p:nvPicPr>
          <p:cNvPr id="105" name="Picture 2" descr="stretchesdf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</a:blip>
          <a:srcRect l="13461" r="73077" b="59285"/>
          <a:stretch>
            <a:fillRect/>
          </a:stretch>
        </p:blipFill>
        <p:spPr bwMode="auto">
          <a:xfrm>
            <a:off x="3657600" y="5638800"/>
            <a:ext cx="533400" cy="1066800"/>
          </a:xfrm>
          <a:prstGeom prst="rect">
            <a:avLst/>
          </a:prstGeom>
          <a:noFill/>
        </p:spPr>
      </p:pic>
      <p:pic>
        <p:nvPicPr>
          <p:cNvPr id="106" name="Picture 2" descr="stretchesdf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</a:blip>
          <a:srcRect l="42308" r="44230" b="64373"/>
          <a:stretch>
            <a:fillRect/>
          </a:stretch>
        </p:blipFill>
        <p:spPr bwMode="auto">
          <a:xfrm>
            <a:off x="4648200" y="5715000"/>
            <a:ext cx="533400" cy="933450"/>
          </a:xfrm>
          <a:prstGeom prst="rect">
            <a:avLst/>
          </a:prstGeom>
          <a:noFill/>
        </p:spPr>
      </p:pic>
      <p:pic>
        <p:nvPicPr>
          <p:cNvPr id="107" name="Picture 2" descr="stretchesdf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</a:blip>
          <a:srcRect l="80769" b="59285"/>
          <a:stretch>
            <a:fillRect/>
          </a:stretch>
        </p:blipFill>
        <p:spPr bwMode="auto">
          <a:xfrm>
            <a:off x="5715000" y="5745480"/>
            <a:ext cx="685800" cy="960120"/>
          </a:xfrm>
          <a:prstGeom prst="rect">
            <a:avLst/>
          </a:prstGeom>
          <a:noFill/>
        </p:spPr>
      </p:pic>
      <p:pic>
        <p:nvPicPr>
          <p:cNvPr id="108" name="Picture 2" descr="stretchesdf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</a:blip>
          <a:srcRect l="54808" t="39261" r="26923" b="26971"/>
          <a:stretch>
            <a:fillRect/>
          </a:stretch>
        </p:blipFill>
        <p:spPr bwMode="auto">
          <a:xfrm>
            <a:off x="6629400" y="5791200"/>
            <a:ext cx="6858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Streches</a:t>
            </a:r>
            <a:r>
              <a:rPr lang="en-US" dirty="0" smtClean="0"/>
              <a:t> Before &amp; After Weight Training</a:t>
            </a:r>
            <a:endParaRPr lang="en-US" dirty="0"/>
          </a:p>
        </p:txBody>
      </p:sp>
      <p:pic>
        <p:nvPicPr>
          <p:cNvPr id="3" name="Picture 2" descr="http://www.criticalbench.com/images/how-to-stretch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88697"/>
            <a:ext cx="3429000" cy="428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ow to Properly Stre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09750"/>
            <a:ext cx="3522945" cy="4286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0" y="54864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these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0"/>
            <a:ext cx="3429000" cy="8080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Office exercise</a:t>
            </a:r>
            <a:endParaRPr lang="en-US" dirty="0"/>
          </a:p>
        </p:txBody>
      </p:sp>
      <p:pic>
        <p:nvPicPr>
          <p:cNvPr id="3" name="Picture 2" descr="http://www.readyshare.com/Users/jailuster@corporateyoga-org/stretching%20exercis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685800"/>
            <a:ext cx="2532380" cy="321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4291" y="2590800"/>
            <a:ext cx="3222309" cy="859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Knee exercise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://www.nevdgp.org.au/info/murtagh/Musculoskeletal/xkne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5200"/>
            <a:ext cx="3048000" cy="321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24200" y="609600"/>
            <a:ext cx="2514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Back exercise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http://www.scoliosis.org.au/images/829-0x800-exercise_chart.gif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295400"/>
            <a:ext cx="2242185" cy="321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physicallytrained.com/fm21-20/physical-fitness-training/images/FLEX-towel-stretches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953000"/>
            <a:ext cx="2579077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29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Streching</vt:lpstr>
      <vt:lpstr>Morning Stretches</vt:lpstr>
      <vt:lpstr>Slide 3</vt:lpstr>
      <vt:lpstr>Stretching Against the Wall</vt:lpstr>
      <vt:lpstr>Warm up Before Running</vt:lpstr>
      <vt:lpstr>Streches Before &amp; After Weight Training</vt:lpstr>
      <vt:lpstr>Office exercise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Streching</dc:title>
  <dc:creator>Ludik</dc:creator>
  <cp:lastModifiedBy>Ludik</cp:lastModifiedBy>
  <cp:revision>82</cp:revision>
  <dcterms:created xsi:type="dcterms:W3CDTF">2010-03-23T05:44:46Z</dcterms:created>
  <dcterms:modified xsi:type="dcterms:W3CDTF">2010-03-28T22:41:27Z</dcterms:modified>
</cp:coreProperties>
</file>